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A905C-376A-4A71-B5FC-A2E02F407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C913C-80A6-4174-BCB9-ADC89BF45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3268F-F127-4295-9053-530C1F58E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8CA02-B412-46C5-9587-3B1414F41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74BED-34EE-4C4C-B057-06EEB6C08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3816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62104-BA7F-4F3F-88D7-CB90DE0BD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B8479-F8B6-4C73-BE6B-A972D3422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39157-F20A-4D90-B4C2-B85B058F8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F7163-4F38-4320-B6E5-B1647C1E9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28AAA-7E8D-4402-BDC2-BC364903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5757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9EEA29-5F96-416F-B562-F35DBA6D8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23FC0B-5075-4F1A-A8D6-1B4D80DD6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AAC01-E558-499A-8229-0F5D81BE4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FA6E2-58FB-4A7F-8FE4-1963A1E7E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C3F8A-746E-459D-8FA1-F89F06355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73393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3945-CA4C-42FA-8742-511536A82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1B5FF-B6E1-48C5-BEFC-7C956A52C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B3BFF-0EEA-476C-BB6B-C878CC3E6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3093E-F628-45F6-8042-2E96044DA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5165F-D57A-410C-99A5-142D48C96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27723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A982A-0644-4E04-B24D-F987025FB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E4A72-B469-4E88-B2B7-034A90D78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605B5-A724-4952-9005-9C6EF2A1A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82B5E-4CDE-4028-8468-EAC85732A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61C49-A100-498E-B5B0-6787BAAA0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5964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D4F5B-FAE8-49C1-86BE-52A0681B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69D81-F063-41C3-95E2-4B70BC6CC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17545-BBCF-427F-A227-7B7B9B92D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DC2641-4241-493B-9B14-1502E23C8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7F045-3C8C-4962-B4DD-DB836C01D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95C03-ADB6-4F63-974B-CB7C89A01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97416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5358B-FF70-4D4C-AC39-DF193411D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86038-6436-4C2D-BBEC-69BC5C348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D3788F-A2D6-43CB-80E8-0BA7118A3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AFEF8-8C38-4F77-B118-57D1325C5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1F859-94F8-4DAB-87EB-6AB395B90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71904C-36DE-409B-BE3A-4E9BC5857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BA6F4-832F-4946-B08D-FD3943436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442B26-7DB1-4FA0-AA11-3C32870A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7153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70A96-FAF0-4733-B22F-AB9D2C6BD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EF751-BE61-4138-B3AE-33C913E26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F42AB4-FAA4-4A16-A86D-19266C2CD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E8958-85A4-4C1F-97B9-15C504DF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91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3E535-F750-492C-9010-1C47E0FCE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F4267-8117-4139-8A20-69D236B3C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6FE01-1E15-4B35-B24D-5B350AE6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25186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375C5-F809-4874-A4AF-C3E89726D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16139-82C5-4B9E-A073-FA65B6AD1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42A35-D0B9-4E92-9C5B-29D436E8D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AA783-E1DA-4C0E-80EA-87023DB9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083CE-8912-4D41-8082-04282D3B2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6C263-7402-47A8-A14F-BD4B5EA6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98368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FF7D5-BD61-41AD-A0E0-3A04DA488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B8E769-29BB-4783-AD69-48D923710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5B6CC8-AE13-4D4B-BC41-202227D0F6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597E0A-1B89-46B2-A630-9807D624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04515-31CA-4AE3-ADCF-915500D7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FFF28C-A017-4EBB-B7A5-A634C5609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7574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25E769-C62F-4999-AA4B-FC70927CF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EC979-FE0C-4A2D-884C-FE8916240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8C046-7515-4EED-8D5A-8325D75C8E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5F1D3-959E-422C-9DBF-0C7BE165B128}" type="datetimeFigureOut">
              <a:rPr lang="en-IE" smtClean="0"/>
              <a:t>18/04/2022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A3700-7294-4BC0-B078-896C03FF6C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7E52F-E4DF-4B0E-B101-6AB21E41D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82B53-02A5-47DE-BCDC-43B4B9397FD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13757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A3B22DD-5319-4701-90DF-19757C4EB8BC}"/>
              </a:ext>
            </a:extLst>
          </p:cNvPr>
          <p:cNvGrpSpPr/>
          <p:nvPr/>
        </p:nvGrpSpPr>
        <p:grpSpPr>
          <a:xfrm>
            <a:off x="1524000" y="402672"/>
            <a:ext cx="9144000" cy="5041784"/>
            <a:chOff x="1524000" y="402672"/>
            <a:chExt cx="9144000" cy="504178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684A3FB-5795-481E-8A63-7EA99E54F7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614" b="8868"/>
            <a:stretch/>
          </p:blipFill>
          <p:spPr>
            <a:xfrm>
              <a:off x="1524000" y="402672"/>
              <a:ext cx="9144000" cy="504178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55079B6-A09A-46AF-9B66-A173BF61B09C}"/>
                </a:ext>
              </a:extLst>
            </p:cNvPr>
            <p:cNvSpPr/>
            <p:nvPr/>
          </p:nvSpPr>
          <p:spPr>
            <a:xfrm>
              <a:off x="4555222" y="872455"/>
              <a:ext cx="3120705" cy="20049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3B0156-5412-4183-B8AB-EF8C55346B8C}"/>
                </a:ext>
              </a:extLst>
            </p:cNvPr>
            <p:cNvSpPr/>
            <p:nvPr/>
          </p:nvSpPr>
          <p:spPr>
            <a:xfrm>
              <a:off x="4555221" y="2877424"/>
              <a:ext cx="3120705" cy="200496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2337B1-D15F-4D32-925E-16D3C7B12AC2}"/>
                </a:ext>
              </a:extLst>
            </p:cNvPr>
            <p:cNvSpPr/>
            <p:nvPr/>
          </p:nvSpPr>
          <p:spPr>
            <a:xfrm>
              <a:off x="7675927" y="872454"/>
              <a:ext cx="2483142" cy="40099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859B8C7-8DC8-4EE3-92A2-5B7D82E84A29}"/>
                </a:ext>
              </a:extLst>
            </p:cNvPr>
            <p:cNvSpPr/>
            <p:nvPr/>
          </p:nvSpPr>
          <p:spPr>
            <a:xfrm>
              <a:off x="1677798" y="872453"/>
              <a:ext cx="2877422" cy="4009940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29161A3-91A5-49F3-885B-2E934F92BD29}"/>
              </a:ext>
            </a:extLst>
          </p:cNvPr>
          <p:cNvCxnSpPr>
            <a:cxnSpLocks/>
          </p:cNvCxnSpPr>
          <p:nvPr/>
        </p:nvCxnSpPr>
        <p:spPr>
          <a:xfrm flipV="1">
            <a:off x="2667699" y="4706224"/>
            <a:ext cx="0" cy="105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488A7FF-4248-4BCA-985F-30214E33992E}"/>
              </a:ext>
            </a:extLst>
          </p:cNvPr>
          <p:cNvCxnSpPr>
            <a:cxnSpLocks/>
          </p:cNvCxnSpPr>
          <p:nvPr/>
        </p:nvCxnSpPr>
        <p:spPr>
          <a:xfrm flipH="1" flipV="1">
            <a:off x="5387130" y="2509707"/>
            <a:ext cx="708870" cy="33423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635B1E-C399-4D8D-89E9-E963870B4C00}"/>
              </a:ext>
            </a:extLst>
          </p:cNvPr>
          <p:cNvCxnSpPr>
            <a:cxnSpLocks/>
          </p:cNvCxnSpPr>
          <p:nvPr/>
        </p:nvCxnSpPr>
        <p:spPr>
          <a:xfrm flipV="1">
            <a:off x="6096000" y="3560427"/>
            <a:ext cx="0" cy="22915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F99BD8-759E-47E4-AD2C-60E68B3EA92D}"/>
              </a:ext>
            </a:extLst>
          </p:cNvPr>
          <p:cNvCxnSpPr>
            <a:cxnSpLocks/>
          </p:cNvCxnSpPr>
          <p:nvPr/>
        </p:nvCxnSpPr>
        <p:spPr>
          <a:xfrm flipV="1">
            <a:off x="6096000" y="3560427"/>
            <a:ext cx="2778154" cy="22915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8B3F28D-F4D3-41D5-BD77-83F169A7BCEA}"/>
              </a:ext>
            </a:extLst>
          </p:cNvPr>
          <p:cNvSpPr txBox="1"/>
          <p:nvPr/>
        </p:nvSpPr>
        <p:spPr>
          <a:xfrm>
            <a:off x="2122415" y="5798891"/>
            <a:ext cx="1684788" cy="37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 TANK</a:t>
            </a:r>
            <a:endParaRPr lang="en-IE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D29E458-BB85-47FE-A616-8D033A6F08DD}"/>
              </a:ext>
            </a:extLst>
          </p:cNvPr>
          <p:cNvSpPr txBox="1"/>
          <p:nvPr/>
        </p:nvSpPr>
        <p:spPr>
          <a:xfrm>
            <a:off x="5296951" y="5798889"/>
            <a:ext cx="1684788" cy="37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GARDENS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04448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226D59-594C-4659-B927-92CE9905B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95"/>
          <a:stretch/>
        </p:blipFill>
        <p:spPr>
          <a:xfrm>
            <a:off x="1523999" y="461394"/>
            <a:ext cx="9144000" cy="543187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15DE37B-D7D0-4A51-AFA1-7926B321FAA2}"/>
              </a:ext>
            </a:extLst>
          </p:cNvPr>
          <p:cNvSpPr/>
          <p:nvPr/>
        </p:nvSpPr>
        <p:spPr>
          <a:xfrm>
            <a:off x="2044117" y="3808602"/>
            <a:ext cx="3120705" cy="20049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405FAA-AC98-411B-ADC7-036FD31A095D}"/>
              </a:ext>
            </a:extLst>
          </p:cNvPr>
          <p:cNvSpPr/>
          <p:nvPr/>
        </p:nvSpPr>
        <p:spPr>
          <a:xfrm>
            <a:off x="7435088" y="3808602"/>
            <a:ext cx="3120705" cy="20049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B486A3-C040-4BD3-BEC5-BE6561D5BAB6}"/>
              </a:ext>
            </a:extLst>
          </p:cNvPr>
          <p:cNvSpPr/>
          <p:nvPr/>
        </p:nvSpPr>
        <p:spPr>
          <a:xfrm>
            <a:off x="5776956" y="461394"/>
            <a:ext cx="1170775" cy="9828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4D5DD4-474E-446E-94A8-8DFF74C797EB}"/>
              </a:ext>
            </a:extLst>
          </p:cNvPr>
          <p:cNvSpPr/>
          <p:nvPr/>
        </p:nvSpPr>
        <p:spPr>
          <a:xfrm>
            <a:off x="5191568" y="1444239"/>
            <a:ext cx="1170775" cy="9828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D41895-92ED-4055-9381-07F740C87EC1}"/>
              </a:ext>
            </a:extLst>
          </p:cNvPr>
          <p:cNvCxnSpPr/>
          <p:nvPr/>
        </p:nvCxnSpPr>
        <p:spPr>
          <a:xfrm flipH="1" flipV="1">
            <a:off x="4486542" y="5477854"/>
            <a:ext cx="1609457" cy="110240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78B6FD6-8546-4B62-B122-1144696D7E01}"/>
              </a:ext>
            </a:extLst>
          </p:cNvPr>
          <p:cNvCxnSpPr>
            <a:cxnSpLocks/>
          </p:cNvCxnSpPr>
          <p:nvPr/>
        </p:nvCxnSpPr>
        <p:spPr>
          <a:xfrm flipV="1">
            <a:off x="6156846" y="5302215"/>
            <a:ext cx="2679505" cy="12780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2C0513E-C0C4-4EF1-AB72-10F2CE953666}"/>
              </a:ext>
            </a:extLst>
          </p:cNvPr>
          <p:cNvCxnSpPr>
            <a:cxnSpLocks/>
          </p:cNvCxnSpPr>
          <p:nvPr/>
        </p:nvCxnSpPr>
        <p:spPr>
          <a:xfrm>
            <a:off x="1120459" y="1803162"/>
            <a:ext cx="3955743" cy="0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1114B8B-47B5-4D6C-9DE0-A3DA57132D72}"/>
              </a:ext>
            </a:extLst>
          </p:cNvPr>
          <p:cNvCxnSpPr>
            <a:cxnSpLocks/>
          </p:cNvCxnSpPr>
          <p:nvPr/>
        </p:nvCxnSpPr>
        <p:spPr>
          <a:xfrm flipV="1">
            <a:off x="1120459" y="1066799"/>
            <a:ext cx="4461881" cy="736363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E7C30A0-A691-4054-9326-779625E1463B}"/>
              </a:ext>
            </a:extLst>
          </p:cNvPr>
          <p:cNvSpPr txBox="1"/>
          <p:nvPr/>
        </p:nvSpPr>
        <p:spPr>
          <a:xfrm>
            <a:off x="5478566" y="6526654"/>
            <a:ext cx="1609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 Pumps</a:t>
            </a:r>
            <a:endParaRPr lang="en-IE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57661D4-E32E-40E0-9DD8-2B493019FD6C}"/>
              </a:ext>
            </a:extLst>
          </p:cNvPr>
          <p:cNvSpPr txBox="1"/>
          <p:nvPr/>
        </p:nvSpPr>
        <p:spPr>
          <a:xfrm>
            <a:off x="157650" y="1315794"/>
            <a:ext cx="1609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Tube Holder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338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B2A6B092-A51A-4D3E-B8A2-BD27A3C147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70"/>
          <a:stretch/>
        </p:blipFill>
        <p:spPr bwMode="auto">
          <a:xfrm>
            <a:off x="3402012" y="263567"/>
            <a:ext cx="5387975" cy="52882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18662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C8B0C0-E5E1-434E-BA2F-A19214A485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54" r="40087"/>
          <a:stretch/>
        </p:blipFill>
        <p:spPr>
          <a:xfrm>
            <a:off x="4669387" y="880216"/>
            <a:ext cx="3081649" cy="420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80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69121-2436-49C0-A6BC-7A95DE68DF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19"/>
          <a:stretch/>
        </p:blipFill>
        <p:spPr>
          <a:xfrm>
            <a:off x="1398165" y="704674"/>
            <a:ext cx="9144000" cy="52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23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6492C2-BDBB-409C-9DAB-47898EAC2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127382"/>
            <a:ext cx="3640823" cy="273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41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C23A33-B1EF-4AD7-9B16-F97294757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74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Tj Fitzpatrick</dc:creator>
  <cp:lastModifiedBy>Tj Fitzpatrick</cp:lastModifiedBy>
  <cp:revision>1</cp:revision>
  <dcterms:created xsi:type="dcterms:W3CDTF">2022-04-18T11:00:08Z</dcterms:created>
  <dcterms:modified xsi:type="dcterms:W3CDTF">2022-04-18T11:24:39Z</dcterms:modified>
</cp:coreProperties>
</file>

<file path=docProps/thumbnail.jpeg>
</file>